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8" autoAdjust="0"/>
    <p:restoredTop sz="94660"/>
  </p:normalViewPr>
  <p:slideViewPr>
    <p:cSldViewPr snapToGrid="0">
      <p:cViewPr>
        <p:scale>
          <a:sx n="69" d="100"/>
          <a:sy n="69" d="100"/>
        </p:scale>
        <p:origin x="7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26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325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uverture zone libre +Grand Titr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g object 17"/>
          <p:cNvSpPr/>
          <p:nvPr userDrawn="1"/>
        </p:nvSpPr>
        <p:spPr>
          <a:xfrm>
            <a:off x="6085490" y="6403726"/>
            <a:ext cx="5229475" cy="76274"/>
          </a:xfrm>
          <a:custGeom>
            <a:avLst/>
            <a:gdLst/>
            <a:ahLst/>
            <a:cxnLst/>
            <a:rect l="l" t="t" r="r" b="b"/>
            <a:pathLst>
              <a:path w="10584180">
                <a:moveTo>
                  <a:pt x="0" y="0"/>
                </a:moveTo>
                <a:lnTo>
                  <a:pt x="10584053" y="0"/>
                </a:lnTo>
              </a:path>
            </a:pathLst>
          </a:custGeom>
          <a:ln w="9144">
            <a:solidFill>
              <a:srgbClr val="6F7073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11314967" y="6645026"/>
            <a:ext cx="612039" cy="153888"/>
          </a:xfrm>
          <a:prstGeom prst="rect">
            <a:avLst/>
          </a:prstGeom>
        </p:spPr>
        <p:txBody>
          <a:bodyPr lIns="0" tIns="0" rIns="0" bIns="0"/>
          <a:lstStyle>
            <a:lvl1pPr>
              <a:defRPr sz="1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2"/>
            <a:fld id="{81D60167-4931-47E6-BA6A-407CBD079E47}" type="slidenum">
              <a:rPr lang="fr-FR" spc="-5" smtClean="0"/>
              <a:pPr marL="38102"/>
              <a:t>‹N°›</a:t>
            </a:fld>
            <a:endParaRPr lang="fr-FR" spc="-5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714" y="6403729"/>
            <a:ext cx="2292579" cy="539787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2930B45F-AEDD-411B-9BBC-1B13EFEDC0E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0471" y="445918"/>
            <a:ext cx="5580000" cy="2870306"/>
          </a:xfrm>
        </p:spPr>
        <p:txBody>
          <a:bodyPr anchor="b">
            <a:normAutofit/>
          </a:bodyPr>
          <a:lstStyle>
            <a:lvl1pPr algn="l" defTabSz="360018">
              <a:lnSpc>
                <a:spcPct val="85000"/>
              </a:lnSpc>
              <a:tabLst/>
              <a:defRPr sz="3200"/>
            </a:lvl1pPr>
          </a:lstStyle>
          <a:p>
            <a:r>
              <a:rPr lang="fr-FR" dirty="0" smtClean="0"/>
              <a:t>MODIFIEZ LE TEXTE DU TITRE</a:t>
            </a:r>
            <a:endParaRPr lang="fr-FR" dirty="0"/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id="{9B55D30E-725C-43C0-B80E-301FBBB3B6E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0471" y="3481250"/>
            <a:ext cx="5580000" cy="275745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 defTabSz="360018">
              <a:lnSpc>
                <a:spcPct val="85000"/>
              </a:lnSpc>
              <a:buNone/>
              <a:tabLst/>
              <a:defRPr sz="2400" b="1" cap="none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fr-FR" dirty="0" smtClean="0"/>
              <a:t>Modifier le texte des sous-titres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158750" y="445919"/>
            <a:ext cx="5926138" cy="5958057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50558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33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47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427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297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52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37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74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26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50919-75CA-42CA-B42D-378CADFCE261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6E547-2A57-4BF8-A095-7F939E0D0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7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fnca/posts/?feedView=all" TargetMode="External"/><Relationship Id="rId2" Type="http://schemas.openxmlformats.org/officeDocument/2006/relationships/hyperlink" Target="https://www.creditagricole.info/fnca/ca10_1290589/decouvrez-en-image-le-site-creditagricole-info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"/>
          <p:cNvSpPr txBox="1">
            <a:spLocks/>
          </p:cNvSpPr>
          <p:nvPr/>
        </p:nvSpPr>
        <p:spPr>
          <a:xfrm>
            <a:off x="-1676400" y="381000"/>
            <a:ext cx="8140315" cy="27870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133" b="1" dirty="0">
                <a:solidFill>
                  <a:srgbClr val="006A4E"/>
                </a:solidFill>
                <a:latin typeface="Arial Black" panose="020B0A04020102020204" pitchFamily="34" charset="0"/>
              </a:rPr>
              <a:t>Signature</a:t>
            </a:r>
            <a:r>
              <a:rPr lang="fr-FR" sz="3200" dirty="0">
                <a:solidFill>
                  <a:srgbClr val="009999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lang="fr-FR" sz="2133" b="1" dirty="0">
                <a:solidFill>
                  <a:srgbClr val="006A4E"/>
                </a:solidFill>
                <a:latin typeface="Arial Black" panose="020B0A04020102020204" pitchFamily="34" charset="0"/>
              </a:rPr>
              <a:t>Mail avec logo</a:t>
            </a:r>
          </a:p>
        </p:txBody>
      </p:sp>
      <p:sp>
        <p:nvSpPr>
          <p:cNvPr id="51" name="Titre 1"/>
          <p:cNvSpPr txBox="1">
            <a:spLocks/>
          </p:cNvSpPr>
          <p:nvPr/>
        </p:nvSpPr>
        <p:spPr>
          <a:xfrm>
            <a:off x="-1524000" y="3772942"/>
            <a:ext cx="8140315" cy="278705"/>
          </a:xfrm>
          <a:prstGeom prst="rect">
            <a:avLst/>
          </a:prstGeom>
        </p:spPr>
        <p:txBody>
          <a:bodyPr vert="horz" lIns="60960" tIns="30480" rIns="60960" bIns="3048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133" b="1" dirty="0">
                <a:solidFill>
                  <a:srgbClr val="006A4E"/>
                </a:solidFill>
                <a:latin typeface="Arial Black" panose="020B0A04020102020204" pitchFamily="34" charset="0"/>
              </a:rPr>
              <a:t>Signature</a:t>
            </a:r>
            <a:r>
              <a:rPr lang="fr-FR" sz="3200" dirty="0">
                <a:solidFill>
                  <a:srgbClr val="009999"/>
                </a:solidFill>
                <a:latin typeface="Arial Black" panose="020B0A04020102020204" pitchFamily="34" charset="0"/>
                <a:cs typeface="Arial Black"/>
              </a:rPr>
              <a:t> </a:t>
            </a:r>
            <a:r>
              <a:rPr lang="fr-FR" sz="2133" b="1" dirty="0">
                <a:solidFill>
                  <a:srgbClr val="006A4E"/>
                </a:solidFill>
                <a:latin typeface="Arial Black" panose="020B0A04020102020204" pitchFamily="34" charset="0"/>
              </a:rPr>
              <a:t>Mail </a:t>
            </a:r>
            <a:r>
              <a:rPr lang="fr-FR" sz="2133" b="1" dirty="0">
                <a:solidFill>
                  <a:srgbClr val="006A4E"/>
                </a:solidFill>
                <a:latin typeface="Arial Black" panose="020B0A04020102020204" pitchFamily="34" charset="0"/>
              </a:rPr>
              <a:t>sans </a:t>
            </a:r>
            <a:r>
              <a:rPr lang="fr-FR" sz="2133" b="1" dirty="0">
                <a:solidFill>
                  <a:srgbClr val="006A4E"/>
                </a:solidFill>
                <a:latin typeface="Arial Black" panose="020B0A04020102020204" pitchFamily="34" charset="0"/>
              </a:rPr>
              <a:t>logo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77349" y="1529936"/>
            <a:ext cx="364745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rgbClr val="0065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</a:t>
            </a: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rgbClr val="00654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rgbClr val="0065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 NOM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rgbClr val="008A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|Fonction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8A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|Nom de la Direction / Unit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8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8A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organisationnelle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+33 1 23 45 67 89 /</a:t>
            </a:r>
            <a:r>
              <a:rPr lang="fr-FR" altLang="fr-FR" sz="10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+33 6 78 90 12 34</a:t>
            </a:r>
            <a:endParaRPr lang="fr-FR" altLang="fr-FR" sz="1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rue La Bo</a:t>
            </a:r>
            <a:r>
              <a:rPr lang="fr-FR" altLang="fr-FR" sz="10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 </a:t>
            </a:r>
            <a:r>
              <a:rPr lang="fr-FR" altLang="fr-FR" sz="10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75008 </a:t>
            </a:r>
            <a:r>
              <a:rPr lang="fr-FR" altLang="fr-FR" sz="1000" dirty="0" smtClean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Paris</a:t>
            </a:r>
            <a:endParaRPr lang="fr-FR" altLang="fr-FR" sz="10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i="1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Suivez-nous sur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creditagricole.info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FR" altLang="fr-FR" sz="1000" dirty="0" smtClean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LinkedIn</a:t>
            </a:r>
            <a:endParaRPr lang="fr-FR" altLang="fr-FR" sz="10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837" y="2494631"/>
            <a:ext cx="2024172" cy="476591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194837" y="4490190"/>
            <a:ext cx="364745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rgbClr val="0065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</a:t>
            </a: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rgbClr val="00654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rgbClr val="00654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 NOM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 smtClean="0">
                <a:ln>
                  <a:noFill/>
                </a:ln>
                <a:solidFill>
                  <a:srgbClr val="008A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|Fonction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8A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|Nom de la Direction / Unit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8A9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rgbClr val="008A9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organisationnelle</a:t>
            </a:r>
            <a:endParaRPr kumimoji="0" lang="fr-FR" alt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+33 1 23 45 67 89 /</a:t>
            </a:r>
            <a:r>
              <a:rPr lang="fr-FR" altLang="fr-FR" sz="10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+33 6 78 90 12 34</a:t>
            </a:r>
            <a:endParaRPr lang="fr-FR" altLang="fr-FR" sz="10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rue La Bo</a:t>
            </a:r>
            <a:r>
              <a:rPr lang="fr-FR" altLang="fr-FR" sz="10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tie </a:t>
            </a:r>
            <a:r>
              <a:rPr lang="fr-FR" altLang="fr-FR" sz="1000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fr-FR" altLang="fr-FR" sz="10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75008 </a:t>
            </a:r>
            <a:r>
              <a:rPr lang="fr-FR" altLang="fr-FR" sz="1000" dirty="0" smtClean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Paris</a:t>
            </a:r>
            <a:endParaRPr lang="fr-FR" altLang="fr-FR" sz="10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000" i="1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Suivez-nous sur 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creditagricole.info</a:t>
            </a:r>
            <a:r>
              <a:rPr lang="fr-FR" sz="10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fr-FR" altLang="fr-FR" sz="1000" dirty="0" smtClean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LinkedIn</a:t>
            </a:r>
            <a:endParaRPr lang="fr-FR" altLang="fr-FR" sz="10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6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Grand écran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>GIFORCAM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GOUVERT Bénédicte</dc:creator>
  <cp:lastModifiedBy>GOUVERT Bénédicte</cp:lastModifiedBy>
  <cp:revision>1</cp:revision>
  <dcterms:created xsi:type="dcterms:W3CDTF">2023-06-23T14:45:39Z</dcterms:created>
  <dcterms:modified xsi:type="dcterms:W3CDTF">2023-06-23T14:46:00Z</dcterms:modified>
</cp:coreProperties>
</file>