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charset="0" pitchFamily="34"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itchFamily="34"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itchFamily="34"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itchFamily="34"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/Relationships>
</file>

<file path=ppt/slides/_rels/slide4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png" Type="http://schemas.openxmlformats.org/officeDocument/2006/relationships/image"/></Relationships>
</file>

<file path=ppt/slides/_rels/slide5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png" Type="http://schemas.openxmlformats.org/officeDocument/2006/relationships/image"/><Relationship Id="rId3" Target="../media/image7.png" Type="http://schemas.openxmlformats.org/officeDocument/2006/relationships/image"/></Relationships>
</file>

<file path=ppt/slides/_rels/slide6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Questionnaire vols au DAB</a:t>
            </a:r>
            <a:endParaRPr lang="en-US" smtClean="0"/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/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1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1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54000"/>
            <a:ext cx="4159250" cy="6350000"/>
          </a:xfrm>
          <a:prstGeom prst="rect">
            <a:avLst/>
          </a:prstGeom>
        </p:spPr>
      </p:pic>
      <p:pic>
        <p:nvPicPr>
          <p:cNvPr name="Picture 2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750" y="254000"/>
            <a:ext cx="4159250" cy="635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1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54000"/>
            <a:ext cx="4159250" cy="6350000"/>
          </a:xfrm>
          <a:prstGeom prst="rect">
            <a:avLst/>
          </a:prstGeom>
        </p:spPr>
      </p:pic>
      <p:pic>
        <p:nvPicPr>
          <p:cNvPr name="Picture 2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750" y="254000"/>
            <a:ext cx="4159250" cy="635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1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54000"/>
            <a:ext cx="4159250" cy="6350000"/>
          </a:xfrm>
          <a:prstGeom prst="rect">
            <a:avLst/>
          </a:prstGeom>
        </p:spPr>
      </p:pic>
      <p:pic>
        <p:nvPicPr>
          <p:cNvPr name="Picture 2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750" y="254000"/>
            <a:ext cx="4159250" cy="635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1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54000"/>
            <a:ext cx="4159250" cy="6350000"/>
          </a:xfrm>
          <a:prstGeom prst="rect">
            <a:avLst/>
          </a:prstGeom>
        </p:spPr>
      </p:pic>
      <p:sp>
        <p:nvSpPr>
          <p:cNvPr name="TextBox 2" id="3"/>
          <p:cNvSpPr txBox="true"/>
          <p:nvPr/>
        </p:nvSpPr>
        <p:spPr>
          <a:xfrm>
            <a:off x="4730750" y="254000"/>
            <a:ext cx="4159250" cy="63500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>
            <a:r>
              <a:rPr lang="en-US" sz="1600"/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baseType="lpstr" size="1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